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408" r:id="rId22"/>
    <p:sldId id="398" r:id="rId23"/>
    <p:sldId id="407" r:id="rId24"/>
    <p:sldId id="397" r:id="rId25"/>
    <p:sldId id="406" r:id="rId26"/>
    <p:sldId id="396" r:id="rId27"/>
    <p:sldId id="405" r:id="rId28"/>
    <p:sldId id="394" r:id="rId29"/>
    <p:sldId id="409" r:id="rId30"/>
    <p:sldId id="395" r:id="rId31"/>
    <p:sldId id="399" r:id="rId32"/>
    <p:sldId id="400" r:id="rId33"/>
    <p:sldId id="401" r:id="rId34"/>
    <p:sldId id="402" r:id="rId35"/>
    <p:sldId id="403" r:id="rId36"/>
    <p:sldId id="404" r:id="rId37"/>
    <p:sldId id="371" r:id="rId38"/>
    <p:sldId id="380" r:id="rId39"/>
    <p:sldId id="372" r:id="rId40"/>
    <p:sldId id="368" r:id="rId41"/>
    <p:sldId id="363" r:id="rId42"/>
    <p:sldId id="356" r:id="rId43"/>
    <p:sldId id="377" r:id="rId44"/>
    <p:sldId id="373" r:id="rId45"/>
    <p:sldId id="369" r:id="rId46"/>
    <p:sldId id="362" r:id="rId47"/>
    <p:sldId id="357" r:id="rId48"/>
    <p:sldId id="378" r:id="rId49"/>
    <p:sldId id="374" r:id="rId50"/>
    <p:sldId id="284" r:id="rId51"/>
    <p:sldId id="274" r:id="rId52"/>
    <p:sldId id="365" r:id="rId53"/>
    <p:sldId id="375" r:id="rId54"/>
    <p:sldId id="36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6.png"/><Relationship Id="rId34" Type="http://schemas.openxmlformats.org/officeDocument/2006/relationships/image" Target="../media/image53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2.png"/><Relationship Id="rId2" Type="http://schemas.openxmlformats.org/officeDocument/2006/relationships/image" Target="../media/image57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9.png"/><Relationship Id="rId37" Type="http://schemas.openxmlformats.org/officeDocument/2006/relationships/image" Target="../media/image64.png"/><Relationship Id="rId40" Type="http://schemas.openxmlformats.org/officeDocument/2006/relationships/image" Target="../media/image122.png"/><Relationship Id="rId45" Type="http://schemas.openxmlformats.org/officeDocument/2006/relationships/image" Target="../media/image126.png"/><Relationship Id="rId5" Type="http://schemas.openxmlformats.org/officeDocument/2006/relationships/image" Target="../media/image89.png"/><Relationship Id="rId15" Type="http://schemas.openxmlformats.org/officeDocument/2006/relationships/image" Target="../media/image101.png"/><Relationship Id="rId23" Type="http://schemas.openxmlformats.org/officeDocument/2006/relationships/image" Target="../media/image108.png"/><Relationship Id="rId28" Type="http://schemas.openxmlformats.org/officeDocument/2006/relationships/image" Target="../media/image114.png"/><Relationship Id="rId36" Type="http://schemas.openxmlformats.org/officeDocument/2006/relationships/image" Target="../media/image63.png"/><Relationship Id="rId10" Type="http://schemas.openxmlformats.org/officeDocument/2006/relationships/image" Target="../media/image95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11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Relationship Id="rId14" Type="http://schemas.openxmlformats.org/officeDocument/2006/relationships/image" Target="../media/image100.png"/><Relationship Id="rId22" Type="http://schemas.openxmlformats.org/officeDocument/2006/relationships/image" Target="../media/image107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3.png"/><Relationship Id="rId3" Type="http://schemas.openxmlformats.org/officeDocument/2006/relationships/image" Target="../media/image80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0.png"/><Relationship Id="rId33" Type="http://schemas.openxmlformats.org/officeDocument/2006/relationships/image" Target="../media/image120.png"/><Relationship Id="rId38" Type="http://schemas.openxmlformats.org/officeDocument/2006/relationships/image" Target="../media/image65.png"/><Relationship Id="rId46" Type="http://schemas.openxmlformats.org/officeDocument/2006/relationships/image" Target="../media/image128.png"/><Relationship Id="rId20" Type="http://schemas.openxmlformats.org/officeDocument/2006/relationships/image" Target="../media/image97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0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27.png"/><Relationship Id="rId16" Type="http://schemas.openxmlformats.org/officeDocument/2006/relationships/image" Target="../media/image143.png"/><Relationship Id="rId20" Type="http://schemas.openxmlformats.org/officeDocument/2006/relationships/image" Target="../media/image53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3.png"/><Relationship Id="rId24" Type="http://schemas.openxmlformats.org/officeDocument/2006/relationships/image" Target="../media/image65.png"/><Relationship Id="rId32" Type="http://schemas.openxmlformats.org/officeDocument/2006/relationships/image" Target="../media/image12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64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6.png"/><Relationship Id="rId4" Type="http://schemas.openxmlformats.org/officeDocument/2006/relationships/image" Target="../media/image131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Relationship Id="rId22" Type="http://schemas.openxmlformats.org/officeDocument/2006/relationships/image" Target="../media/image63.png"/><Relationship Id="rId27" Type="http://schemas.openxmlformats.org/officeDocument/2006/relationships/image" Target="../media/image123.png"/><Relationship Id="rId30" Type="http://schemas.openxmlformats.org/officeDocument/2006/relationships/image" Target="../media/image111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7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50.png"/><Relationship Id="rId4" Type="http://schemas.openxmlformats.org/officeDocument/2006/relationships/image" Target="../media/image58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" Type="http://schemas.openxmlformats.org/officeDocument/2006/relationships/image" Target="../media/image210.png"/><Relationship Id="rId21" Type="http://schemas.openxmlformats.org/officeDocument/2006/relationships/image" Target="../media/image22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31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28" Type="http://schemas.openxmlformats.org/officeDocument/2006/relationships/image" Target="../media/image235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41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image" Target="../media/image293.png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10" Type="http://schemas.openxmlformats.org/officeDocument/2006/relationships/image" Target="../media/image301.png"/><Relationship Id="rId19" Type="http://schemas.openxmlformats.org/officeDocument/2006/relationships/image" Target="../media/image310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2" Type="http://schemas.openxmlformats.org/officeDocument/2006/relationships/image" Target="../media/image316.png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23.png"/><Relationship Id="rId7" Type="http://schemas.openxmlformats.org/officeDocument/2006/relationships/image" Target="../media/image25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0.png"/><Relationship Id="rId10" Type="http://schemas.openxmlformats.org/officeDocument/2006/relationships/image" Target="../media/image238.png"/><Relationship Id="rId4" Type="http://schemas.openxmlformats.org/officeDocument/2006/relationships/image" Target="../media/image239.png"/><Relationship Id="rId9" Type="http://schemas.openxmlformats.org/officeDocument/2006/relationships/image" Target="../media/image2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2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12" Type="http://schemas.openxmlformats.org/officeDocument/2006/relationships/image" Target="../media/image341.png"/><Relationship Id="rId2" Type="http://schemas.openxmlformats.org/officeDocument/2006/relationships/image" Target="../media/image331.png"/><Relationship Id="rId16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5" Type="http://schemas.openxmlformats.org/officeDocument/2006/relationships/image" Target="../media/image334.png"/><Relationship Id="rId15" Type="http://schemas.openxmlformats.org/officeDocument/2006/relationships/image" Target="../media/image344.png"/><Relationship Id="rId10" Type="http://schemas.openxmlformats.org/officeDocument/2006/relationships/image" Target="../media/image339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image" Target="../media/image357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5" Type="http://schemas.openxmlformats.org/officeDocument/2006/relationships/image" Target="../media/image37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10" Type="http://schemas.openxmlformats.org/officeDocument/2006/relationships/image" Target="../media/image389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401.png"/><Relationship Id="rId18" Type="http://schemas.openxmlformats.org/officeDocument/2006/relationships/image" Target="../media/image406.png"/><Relationship Id="rId26" Type="http://schemas.openxmlformats.org/officeDocument/2006/relationships/image" Target="../media/image415.png"/><Relationship Id="rId3" Type="http://schemas.openxmlformats.org/officeDocument/2006/relationships/image" Target="../media/image391.png"/><Relationship Id="rId21" Type="http://schemas.openxmlformats.org/officeDocument/2006/relationships/image" Target="../media/image409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17" Type="http://schemas.openxmlformats.org/officeDocument/2006/relationships/image" Target="../media/image405.png"/><Relationship Id="rId25" Type="http://schemas.openxmlformats.org/officeDocument/2006/relationships/image" Target="../media/image414.png"/><Relationship Id="rId2" Type="http://schemas.openxmlformats.org/officeDocument/2006/relationships/image" Target="../media/image390.png"/><Relationship Id="rId16" Type="http://schemas.openxmlformats.org/officeDocument/2006/relationships/image" Target="../media/image404.png"/><Relationship Id="rId20" Type="http://schemas.openxmlformats.org/officeDocument/2006/relationships/image" Target="../media/image408.png"/><Relationship Id="rId29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24" Type="http://schemas.openxmlformats.org/officeDocument/2006/relationships/image" Target="../media/image413.png"/><Relationship Id="rId5" Type="http://schemas.openxmlformats.org/officeDocument/2006/relationships/image" Target="../media/image393.png"/><Relationship Id="rId15" Type="http://schemas.openxmlformats.org/officeDocument/2006/relationships/image" Target="../media/image403.png"/><Relationship Id="rId23" Type="http://schemas.openxmlformats.org/officeDocument/2006/relationships/image" Target="../media/image412.png"/><Relationship Id="rId28" Type="http://schemas.openxmlformats.org/officeDocument/2006/relationships/image" Target="../media/image417.png"/><Relationship Id="rId10" Type="http://schemas.openxmlformats.org/officeDocument/2006/relationships/image" Target="../media/image398.png"/><Relationship Id="rId19" Type="http://schemas.openxmlformats.org/officeDocument/2006/relationships/image" Target="../media/image407.png"/><Relationship Id="rId31" Type="http://schemas.openxmlformats.org/officeDocument/2006/relationships/image" Target="../media/image420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Relationship Id="rId22" Type="http://schemas.openxmlformats.org/officeDocument/2006/relationships/image" Target="../media/image411.png"/><Relationship Id="rId27" Type="http://schemas.openxmlformats.org/officeDocument/2006/relationships/image" Target="../media/image416.png"/><Relationship Id="rId30" Type="http://schemas.openxmlformats.org/officeDocument/2006/relationships/image" Target="../media/image4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426.png"/><Relationship Id="rId26" Type="http://schemas.openxmlformats.org/officeDocument/2006/relationships/image" Target="../media/image850.png"/><Relationship Id="rId21" Type="http://schemas.openxmlformats.org/officeDocument/2006/relationships/image" Target="../media/image429.png"/><Relationship Id="rId34" Type="http://schemas.openxmlformats.org/officeDocument/2006/relationships/image" Target="../media/image431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59.png"/><Relationship Id="rId55" Type="http://schemas.openxmlformats.org/officeDocument/2006/relationships/image" Target="../media/image58.png"/><Relationship Id="rId2" Type="http://schemas.openxmlformats.org/officeDocument/2006/relationships/image" Target="../media/image421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34.png"/><Relationship Id="rId45" Type="http://schemas.openxmlformats.org/officeDocument/2006/relationships/image" Target="../media/image1040.png"/><Relationship Id="rId53" Type="http://schemas.openxmlformats.org/officeDocument/2006/relationships/image" Target="../media/image57.png"/><Relationship Id="rId5" Type="http://schemas.openxmlformats.org/officeDocument/2006/relationships/image" Target="../media/image424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33.png"/><Relationship Id="rId49" Type="http://schemas.openxmlformats.org/officeDocument/2006/relationships/image" Target="../media/image1081.png"/><Relationship Id="rId57" Type="http://schemas.openxmlformats.org/officeDocument/2006/relationships/image" Target="../media/image440.png"/><Relationship Id="rId10" Type="http://schemas.openxmlformats.org/officeDocument/2006/relationships/image" Target="../media/image700.png"/><Relationship Id="rId19" Type="http://schemas.openxmlformats.org/officeDocument/2006/relationships/image" Target="../media/image427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37.png"/><Relationship Id="rId4" Type="http://schemas.openxmlformats.org/officeDocument/2006/relationships/image" Target="../media/image423.png"/><Relationship Id="rId14" Type="http://schemas.openxmlformats.org/officeDocument/2006/relationships/image" Target="../media/image740.png"/><Relationship Id="rId22" Type="http://schemas.openxmlformats.org/officeDocument/2006/relationships/image" Target="../media/image430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32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39.png"/><Relationship Id="rId51" Type="http://schemas.openxmlformats.org/officeDocument/2006/relationships/image" Target="../media/image436.png"/><Relationship Id="rId3" Type="http://schemas.openxmlformats.org/officeDocument/2006/relationships/image" Target="../media/image422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35.png"/><Relationship Id="rId46" Type="http://schemas.openxmlformats.org/officeDocument/2006/relationships/image" Target="../media/image1050.png"/><Relationship Id="rId20" Type="http://schemas.openxmlformats.org/officeDocument/2006/relationships/image" Target="../media/image428.png"/><Relationship Id="rId54" Type="http://schemas.openxmlformats.org/officeDocument/2006/relationships/image" Target="../media/image4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13" Type="http://schemas.openxmlformats.org/officeDocument/2006/relationships/image" Target="../media/image449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13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11" Type="http://schemas.openxmlformats.org/officeDocument/2006/relationships/image" Target="../media/image448.png"/><Relationship Id="rId5" Type="http://schemas.openxmlformats.org/officeDocument/2006/relationships/image" Target="../media/image443.png"/><Relationship Id="rId10" Type="http://schemas.openxmlformats.org/officeDocument/2006/relationships/image" Target="../media/image447.png"/><Relationship Id="rId4" Type="http://schemas.openxmlformats.org/officeDocument/2006/relationships/image" Target="../media/image442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51.png"/><Relationship Id="rId21" Type="http://schemas.openxmlformats.org/officeDocument/2006/relationships/image" Target="../media/image1280.png"/><Relationship Id="rId7" Type="http://schemas.openxmlformats.org/officeDocument/2006/relationships/image" Target="../media/image455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450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4.png"/><Relationship Id="rId11" Type="http://schemas.openxmlformats.org/officeDocument/2006/relationships/image" Target="../media/image1170.png"/><Relationship Id="rId24" Type="http://schemas.openxmlformats.org/officeDocument/2006/relationships/image" Target="../media/image456.png"/><Relationship Id="rId5" Type="http://schemas.openxmlformats.org/officeDocument/2006/relationships/image" Target="../media/image453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58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60.png"/><Relationship Id="rId4" Type="http://schemas.openxmlformats.org/officeDocument/2006/relationships/image" Target="../media/image452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57.png"/><Relationship Id="rId30" Type="http://schemas.openxmlformats.org/officeDocument/2006/relationships/image" Target="../media/image4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1600.png"/><Relationship Id="rId3" Type="http://schemas.openxmlformats.org/officeDocument/2006/relationships/image" Target="../media/image462.png"/><Relationship Id="rId21" Type="http://schemas.openxmlformats.org/officeDocument/2006/relationships/image" Target="../media/image1630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61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24" Type="http://schemas.openxmlformats.org/officeDocument/2006/relationships/image" Target="../media/image1660.png"/><Relationship Id="rId5" Type="http://schemas.openxmlformats.org/officeDocument/2006/relationships/image" Target="../media/image464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69.png"/><Relationship Id="rId19" Type="http://schemas.openxmlformats.org/officeDocument/2006/relationships/image" Target="../media/image1610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emf"/><Relationship Id="rId7" Type="http://schemas.openxmlformats.org/officeDocument/2006/relationships/image" Target="../media/image477.png"/><Relationship Id="rId2" Type="http://schemas.openxmlformats.org/officeDocument/2006/relationships/image" Target="../media/image4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61.png"/><Relationship Id="rId4" Type="http://schemas.openxmlformats.org/officeDocument/2006/relationships/image" Target="../media/image475.emf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1.png"/><Relationship Id="rId26" Type="http://schemas.openxmlformats.org/officeDocument/2006/relationships/image" Target="../media/image477.png"/><Relationship Id="rId21" Type="http://schemas.openxmlformats.org/officeDocument/2006/relationships/image" Target="../media/image480.png"/><Relationship Id="rId17" Type="http://schemas.openxmlformats.org/officeDocument/2006/relationships/image" Target="../media/image1080.png"/><Relationship Id="rId25" Type="http://schemas.openxmlformats.org/officeDocument/2006/relationships/image" Target="../media/image483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24" Type="http://schemas.openxmlformats.org/officeDocument/2006/relationships/image" Target="../media/image476.png"/><Relationship Id="rId5" Type="http://schemas.openxmlformats.org/officeDocument/2006/relationships/image" Target="../media/image543.png"/><Relationship Id="rId15" Type="http://schemas.openxmlformats.org/officeDocument/2006/relationships/image" Target="../media/image479.png"/><Relationship Id="rId23" Type="http://schemas.openxmlformats.org/officeDocument/2006/relationships/image" Target="../media/image482.png"/><Relationship Id="rId19" Type="http://schemas.openxmlformats.org/officeDocument/2006/relationships/image" Target="../media/image467.png"/><Relationship Id="rId14" Type="http://schemas.openxmlformats.org/officeDocument/2006/relationships/image" Target="../media/image548.png"/><Relationship Id="rId22" Type="http://schemas.openxmlformats.org/officeDocument/2006/relationships/image" Target="../media/image4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80.png"/><Relationship Id="rId7" Type="http://schemas.openxmlformats.org/officeDocument/2006/relationships/image" Target="../media/image483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0.png"/><Relationship Id="rId18" Type="http://schemas.openxmlformats.org/officeDocument/2006/relationships/image" Target="../media/image482.png"/><Relationship Id="rId26" Type="http://schemas.openxmlformats.org/officeDocument/2006/relationships/image" Target="../media/image476.png"/><Relationship Id="rId39" Type="http://schemas.openxmlformats.org/officeDocument/2006/relationships/image" Target="../media/image2130.png"/><Relationship Id="rId21" Type="http://schemas.openxmlformats.org/officeDocument/2006/relationships/image" Target="../media/image493.png"/><Relationship Id="rId34" Type="http://schemas.openxmlformats.org/officeDocument/2006/relationships/image" Target="../media/image483.png"/><Relationship Id="rId7" Type="http://schemas.openxmlformats.org/officeDocument/2006/relationships/image" Target="../media/image1850.png"/><Relationship Id="rId2" Type="http://schemas.openxmlformats.org/officeDocument/2006/relationships/image" Target="../media/image480.png"/><Relationship Id="rId16" Type="http://schemas.openxmlformats.org/officeDocument/2006/relationships/image" Target="../media/image1930.png"/><Relationship Id="rId20" Type="http://schemas.openxmlformats.org/officeDocument/2006/relationships/image" Target="../media/image492.png"/><Relationship Id="rId29" Type="http://schemas.openxmlformats.org/officeDocument/2006/relationships/image" Target="../media/image496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88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99.png"/><Relationship Id="rId40" Type="http://schemas.openxmlformats.org/officeDocument/2006/relationships/image" Target="../media/image2140.png"/><Relationship Id="rId5" Type="http://schemas.openxmlformats.org/officeDocument/2006/relationships/image" Target="../media/image487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95.png"/><Relationship Id="rId36" Type="http://schemas.openxmlformats.org/officeDocument/2006/relationships/image" Target="../media/image498.png"/><Relationship Id="rId10" Type="http://schemas.openxmlformats.org/officeDocument/2006/relationships/image" Target="../media/image481.png"/><Relationship Id="rId19" Type="http://schemas.openxmlformats.org/officeDocument/2006/relationships/image" Target="../media/image491.png"/><Relationship Id="rId31" Type="http://schemas.openxmlformats.org/officeDocument/2006/relationships/image" Target="../media/image2060.png"/><Relationship Id="rId4" Type="http://schemas.openxmlformats.org/officeDocument/2006/relationships/image" Target="../media/image486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94.png"/><Relationship Id="rId30" Type="http://schemas.openxmlformats.org/officeDocument/2006/relationships/image" Target="../media/image2050.png"/><Relationship Id="rId35" Type="http://schemas.openxmlformats.org/officeDocument/2006/relationships/image" Target="../media/image497.png"/><Relationship Id="rId8" Type="http://schemas.openxmlformats.org/officeDocument/2006/relationships/image" Target="../media/image1860.png"/><Relationship Id="rId3" Type="http://schemas.openxmlformats.org/officeDocument/2006/relationships/image" Target="../media/image485.png"/><Relationship Id="rId12" Type="http://schemas.openxmlformats.org/officeDocument/2006/relationships/image" Target="../media/image489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2.png"/><Relationship Id="rId18" Type="http://schemas.openxmlformats.org/officeDocument/2006/relationships/image" Target="../media/image2320.png"/><Relationship Id="rId3" Type="http://schemas.openxmlformats.org/officeDocument/2006/relationships/image" Target="../media/image501.png"/><Relationship Id="rId21" Type="http://schemas.openxmlformats.org/officeDocument/2006/relationships/image" Target="../media/image2350.png"/><Relationship Id="rId7" Type="http://schemas.openxmlformats.org/officeDocument/2006/relationships/image" Target="../media/image505.png"/><Relationship Id="rId12" Type="http://schemas.openxmlformats.org/officeDocument/2006/relationships/image" Target="../media/image511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500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11" Type="http://schemas.openxmlformats.org/officeDocument/2006/relationships/image" Target="../media/image509.png"/><Relationship Id="rId24" Type="http://schemas.openxmlformats.org/officeDocument/2006/relationships/image" Target="../media/image2380.png"/><Relationship Id="rId5" Type="http://schemas.openxmlformats.org/officeDocument/2006/relationships/image" Target="../media/image503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508.png"/><Relationship Id="rId19" Type="http://schemas.openxmlformats.org/officeDocument/2006/relationships/image" Target="../media/image2330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emf"/><Relationship Id="rId2" Type="http://schemas.openxmlformats.org/officeDocument/2006/relationships/image" Target="../media/image5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5.png"/><Relationship Id="rId4" Type="http://schemas.openxmlformats.org/officeDocument/2006/relationships/image" Target="../media/image501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9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518.png"/><Relationship Id="rId2" Type="http://schemas.openxmlformats.org/officeDocument/2006/relationships/image" Target="../media/image552.png"/><Relationship Id="rId20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17.png"/><Relationship Id="rId23" Type="http://schemas.openxmlformats.org/officeDocument/2006/relationships/image" Target="../media/image502.png"/><Relationship Id="rId28" Type="http://schemas.openxmlformats.org/officeDocument/2006/relationships/image" Target="../media/image515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501.png"/><Relationship Id="rId27" Type="http://schemas.openxmlformats.org/officeDocument/2006/relationships/image" Target="../media/image5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7" Type="http://schemas.openxmlformats.org/officeDocument/2006/relationships/image" Target="../media/image515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527.png"/><Relationship Id="rId18" Type="http://schemas.openxmlformats.org/officeDocument/2006/relationships/image" Target="../media/image528.png"/><Relationship Id="rId26" Type="http://schemas.openxmlformats.org/officeDocument/2006/relationships/image" Target="../media/image531.png"/><Relationship Id="rId3" Type="http://schemas.openxmlformats.org/officeDocument/2006/relationships/image" Target="../media/image522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526.png"/><Relationship Id="rId17" Type="http://schemas.openxmlformats.org/officeDocument/2006/relationships/image" Target="../media/image519.png"/><Relationship Id="rId25" Type="http://schemas.openxmlformats.org/officeDocument/2006/relationships/image" Target="../media/image520.png"/><Relationship Id="rId2" Type="http://schemas.openxmlformats.org/officeDocument/2006/relationships/image" Target="../media/image517.png"/><Relationship Id="rId16" Type="http://schemas.openxmlformats.org/officeDocument/2006/relationships/image" Target="../media/image2620.png"/><Relationship Id="rId20" Type="http://schemas.openxmlformats.org/officeDocument/2006/relationships/image" Target="../media/image530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525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524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518.png"/><Relationship Id="rId19" Type="http://schemas.openxmlformats.org/officeDocument/2006/relationships/image" Target="../media/image529.png"/><Relationship Id="rId31" Type="http://schemas.openxmlformats.org/officeDocument/2006/relationships/image" Target="../media/image515.png"/><Relationship Id="rId4" Type="http://schemas.openxmlformats.org/officeDocument/2006/relationships/image" Target="../media/image523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32.png"/><Relationship Id="rId30" Type="http://schemas.openxmlformats.org/officeDocument/2006/relationships/image" Target="../media/image27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33.png"/><Relationship Id="rId21" Type="http://schemas.openxmlformats.org/officeDocument/2006/relationships/image" Target="../media/image760.png"/><Relationship Id="rId34" Type="http://schemas.openxmlformats.org/officeDocument/2006/relationships/image" Target="../media/image541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40.png"/><Relationship Id="rId20" Type="http://schemas.openxmlformats.org/officeDocument/2006/relationships/image" Target="../media/image750.png"/><Relationship Id="rId29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39.png"/><Relationship Id="rId37" Type="http://schemas.openxmlformats.org/officeDocument/2006/relationships/image" Target="../media/image547.png"/><Relationship Id="rId23" Type="http://schemas.openxmlformats.org/officeDocument/2006/relationships/image" Target="../media/image780.png"/><Relationship Id="rId28" Type="http://schemas.openxmlformats.org/officeDocument/2006/relationships/image" Target="../media/image535.png"/><Relationship Id="rId36" Type="http://schemas.openxmlformats.org/officeDocument/2006/relationships/image" Target="../media/image546.png"/><Relationship Id="rId10" Type="http://schemas.openxmlformats.org/officeDocument/2006/relationships/image" Target="../media/image650.png"/><Relationship Id="rId31" Type="http://schemas.openxmlformats.org/officeDocument/2006/relationships/image" Target="../media/image538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34.png"/><Relationship Id="rId30" Type="http://schemas.openxmlformats.org/officeDocument/2006/relationships/image" Target="../media/image537.png"/><Relationship Id="rId35" Type="http://schemas.openxmlformats.org/officeDocument/2006/relationships/image" Target="../media/image5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3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61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34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33.png"/><Relationship Id="rId5" Type="http://schemas.openxmlformats.org/officeDocument/2006/relationships/image" Target="../media/image2910.png"/><Relationship Id="rId15" Type="http://schemas.openxmlformats.org/officeDocument/2006/relationships/image" Target="../media/image501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5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49.png"/><Relationship Id="rId7" Type="http://schemas.openxmlformats.org/officeDocument/2006/relationships/image" Target="../media/image5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83.png"/><Relationship Id="rId10" Type="http://schemas.openxmlformats.org/officeDocument/2006/relationships/image" Target="../media/image2980.png"/><Relationship Id="rId4" Type="http://schemas.openxmlformats.org/officeDocument/2006/relationships/image" Target="../media/image461.png"/><Relationship Id="rId9" Type="http://schemas.openxmlformats.org/officeDocument/2006/relationships/image" Target="../media/image29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21" Type="http://schemas.openxmlformats.org/officeDocument/2006/relationships/image" Target="../media/image52.png"/><Relationship Id="rId7" Type="http://schemas.openxmlformats.org/officeDocument/2006/relationships/image" Target="../media/image5210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3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59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8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5" Type="http://schemas.openxmlformats.org/officeDocument/2006/relationships/image" Target="../media/image83.png"/><Relationship Id="rId2" Type="http://schemas.openxmlformats.org/officeDocument/2006/relationships/image" Target="../media/image53.png"/><Relationship Id="rId16" Type="http://schemas.openxmlformats.org/officeDocument/2006/relationships/image" Target="../media/image66.png"/><Relationship Id="rId20" Type="http://schemas.openxmlformats.org/officeDocument/2006/relationships/image" Target="../media/image77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2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79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7B97-9251-3341-83F9-0242CA7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03958"/>
            <a:ext cx="5617210" cy="533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59437-CBDD-F94F-A96A-3E2B1085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7" y="1301673"/>
            <a:ext cx="6527783" cy="5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86379" y="1952763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33BBA-CE49-8F4B-BE69-71AE47B0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5" y="82366"/>
            <a:ext cx="1137308" cy="1846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56DA7-1150-6A40-A348-AC055BBB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64" y="82367"/>
            <a:ext cx="1137308" cy="18468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CC28D-4E8D-2343-B6DB-63F1BC83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898" y="92095"/>
            <a:ext cx="1126403" cy="1829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D1954-C129-3549-8860-0607A82E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064" y="82367"/>
            <a:ext cx="1126403" cy="1829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3D1AC-4950-9E43-BE9C-1435FC5EC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627" y="73129"/>
            <a:ext cx="1142735" cy="1855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E94359-F31C-804F-A28E-447500F8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175" y="82366"/>
            <a:ext cx="1137308" cy="18468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12461-10FD-D14A-918E-2C6F3C53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865" y="82030"/>
            <a:ext cx="1142735" cy="1855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A4B19B-3A10-4F4D-B53C-E0301EA0B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1897" y="89222"/>
            <a:ext cx="1150042" cy="18675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A3B0F8-5A07-F441-9561-700A9396A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3193" y="72637"/>
            <a:ext cx="1147478" cy="1863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4E660-6C92-BF4A-8F9C-DA18320FE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680" y="2854904"/>
            <a:ext cx="1085115" cy="17620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2438A5-5396-EE46-A50F-AD2864E3C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4739" y="2840815"/>
            <a:ext cx="1084929" cy="17617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8697B4-8AD8-F742-BEE8-9DAA1A3BF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6748" y="2836969"/>
            <a:ext cx="1084929" cy="17617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A6F1D5-C0C6-B345-B313-5A2596352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7733" y="2846335"/>
            <a:ext cx="1081847" cy="17567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57E3BE-A2A0-E044-9B43-CA15E3B9E5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63644" y="2867516"/>
            <a:ext cx="1081848" cy="175676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48777A-0038-524B-8DEB-A613A53C11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2833335"/>
            <a:ext cx="1035261" cy="17753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9EDE52-CDA9-A043-B047-C1A6F654F4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81794" y="2825856"/>
            <a:ext cx="1118355" cy="17753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E609FE-56B8-E34F-B3A6-A3402B971116}"/>
              </a:ext>
            </a:extLst>
          </p:cNvPr>
          <p:cNvCxnSpPr>
            <a:cxnSpLocks/>
            <a:stCxn id="6" idx="2"/>
            <a:endCxn id="70" idx="0"/>
          </p:cNvCxnSpPr>
          <p:nvPr/>
        </p:nvCxnSpPr>
        <p:spPr>
          <a:xfrm flipH="1">
            <a:off x="517631" y="1929187"/>
            <a:ext cx="306128" cy="90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9D4CED-9674-E847-826B-F19DD683D77E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>
            <a:off x="2057218" y="1929189"/>
            <a:ext cx="4441439" cy="91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34D775-EC56-0246-8CA7-D014ADA89E35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1638238" y="1921207"/>
            <a:ext cx="1662862" cy="93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1C551F-5FC3-B545-AE77-3CF31E5EBDBF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 flipH="1">
            <a:off x="2807204" y="1937664"/>
            <a:ext cx="5601029" cy="90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8BB63E-A6C6-C34F-9B2F-715C3D0D2608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flipH="1">
            <a:off x="4039213" y="1935972"/>
            <a:ext cx="6977719" cy="9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273C35-8803-6F47-BD99-45D8C49170C0}"/>
              </a:ext>
            </a:extLst>
          </p:cNvPr>
          <p:cNvCxnSpPr>
            <a:cxnSpLocks/>
            <a:stCxn id="22" idx="2"/>
            <a:endCxn id="76" idx="0"/>
          </p:cNvCxnSpPr>
          <p:nvPr/>
        </p:nvCxnSpPr>
        <p:spPr>
          <a:xfrm flipH="1">
            <a:off x="5240972" y="1956723"/>
            <a:ext cx="4505946" cy="86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AD87942-13D0-6549-B4FF-9785ED37007F}"/>
              </a:ext>
            </a:extLst>
          </p:cNvPr>
          <p:cNvCxnSpPr>
            <a:cxnSpLocks/>
            <a:stCxn id="18" idx="2"/>
            <a:endCxn id="48" idx="0"/>
          </p:cNvCxnSpPr>
          <p:nvPr/>
        </p:nvCxnSpPr>
        <p:spPr>
          <a:xfrm>
            <a:off x="7119829" y="1929187"/>
            <a:ext cx="584739" cy="93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02FC062-1D75-8242-BDC1-DCB00C23EC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4514" y="2867516"/>
            <a:ext cx="1081848" cy="175676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E29411B-5097-2F4D-92D2-CDAB2643CFF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12649" y="2833335"/>
            <a:ext cx="1143432" cy="1775328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F2A870-7D63-5241-B182-D76C4306456A}"/>
              </a:ext>
            </a:extLst>
          </p:cNvPr>
          <p:cNvCxnSpPr>
            <a:stCxn id="14" idx="2"/>
            <a:endCxn id="109" idx="0"/>
          </p:cNvCxnSpPr>
          <p:nvPr/>
        </p:nvCxnSpPr>
        <p:spPr>
          <a:xfrm>
            <a:off x="4568266" y="1911479"/>
            <a:ext cx="5516099" cy="92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84F22A7-8FE0-2641-8339-9554857BB641}"/>
              </a:ext>
            </a:extLst>
          </p:cNvPr>
          <p:cNvCxnSpPr>
            <a:stCxn id="16" idx="2"/>
            <a:endCxn id="107" idx="0"/>
          </p:cNvCxnSpPr>
          <p:nvPr/>
        </p:nvCxnSpPr>
        <p:spPr>
          <a:xfrm>
            <a:off x="5869995" y="1928763"/>
            <a:ext cx="3025443" cy="93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063BF6-2351-E347-A3A8-7FBA760EE7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6533" y="4858904"/>
            <a:ext cx="900000" cy="146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97B2D4-FCFC-6846-9B67-110509481B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81148" y="4965020"/>
            <a:ext cx="900000" cy="146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C458F-70F7-184C-896F-C2A4564EDE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4448" y="4983511"/>
            <a:ext cx="900000" cy="1461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A728E7-E7F5-6C41-91CC-4C6A918A8C7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49072" y="4965928"/>
            <a:ext cx="900000" cy="1461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FC23A0-A826-4A47-BA63-70E5CA6DBFC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54495" y="4951447"/>
            <a:ext cx="900000" cy="1461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5D9A2E-833F-3E43-951C-8210D8727F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21939" y="4922018"/>
            <a:ext cx="900000" cy="14614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D70332-8034-1D44-A92B-28E769B3255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269" y="4850565"/>
            <a:ext cx="900000" cy="1461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2ABCC4-AC11-2E47-AC49-281E361B786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04292" y="4858893"/>
            <a:ext cx="900000" cy="1461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4EBDCC-C73C-5A43-A0B4-644BA2812DE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50377" y="4922018"/>
            <a:ext cx="900000" cy="14614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20A4D6-45BF-394D-B501-6A1E46A4C84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98869" y="4849657"/>
            <a:ext cx="900000" cy="14615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00E2EF6-02B9-AD40-957D-E06D6534161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44935" y="4951447"/>
            <a:ext cx="900000" cy="14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3A9EB-01EF-B64E-B334-8F90A89CFEC5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4BCE8-D98C-0A45-A9D7-C59693B7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" y="1013952"/>
            <a:ext cx="1487233" cy="2415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95241F-73C3-D84F-8462-B4B4F213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6" y="1013952"/>
            <a:ext cx="1487233" cy="24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8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28" y="27230"/>
            <a:ext cx="1167010" cy="313416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42205" y="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52474" y="2639711"/>
            <a:ext cx="128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CB4D8-BC0D-DF4B-9F83-5AFBF8B8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1" y="381722"/>
            <a:ext cx="1231300" cy="199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25F0-CBC3-E540-9FCB-28996593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1" y="381723"/>
            <a:ext cx="1267686" cy="198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A47FC0-872C-A74A-A13D-362233E5D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12" y="376615"/>
            <a:ext cx="1231300" cy="199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603C94-57A6-1B4A-B0CF-7B16F2686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31" y="376484"/>
            <a:ext cx="1267687" cy="1985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303C12-7483-ED4A-A090-2C1A2900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799" y="376484"/>
            <a:ext cx="1191319" cy="19799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8155B4-AFE0-3E41-BD9E-615550EE7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638" y="352179"/>
            <a:ext cx="1231300" cy="19994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732173-9A05-D344-81D8-36601BD4C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458" y="318749"/>
            <a:ext cx="1253640" cy="20451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6AA553-FCCD-3646-B8B4-627673A46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5" y="318749"/>
            <a:ext cx="1267686" cy="20585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155903-9574-1348-9991-D7F04F571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2174" y="352180"/>
            <a:ext cx="1234432" cy="20045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5DCB6A-7340-D64F-9893-B0F01F3C03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023848"/>
            <a:ext cx="1186488" cy="19355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1F73B6-35E2-9D4D-BF84-6B9F22B9C6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368" y="2988009"/>
            <a:ext cx="1186488" cy="19355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FF914D9-B723-0843-A759-010090FDB4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8856" y="3017072"/>
            <a:ext cx="1199486" cy="19300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8027F9-025F-FE46-931F-5430A0B4F1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8540" y="2997019"/>
            <a:ext cx="1183129" cy="19300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708551-2EFB-4C4B-85C2-CCA7690D2A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8026" y="3009043"/>
            <a:ext cx="1186488" cy="19355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F84355-DDF2-FE4F-AEBA-3FA918AB0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6792" y="2988009"/>
            <a:ext cx="1183129" cy="19300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8697-7BAD-0449-B7C7-E2767F82F2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0119" y="3017072"/>
            <a:ext cx="1199485" cy="193008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699A29F-8B92-DC43-867B-E4A66EF4EA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01738" y="2994176"/>
            <a:ext cx="1183129" cy="1930082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B01A0AF-1ADE-8B4F-9D59-BEB2FC334039}"/>
              </a:ext>
            </a:extLst>
          </p:cNvPr>
          <p:cNvCxnSpPr>
            <a:cxnSpLocks/>
            <a:stCxn id="3" idx="2"/>
            <a:endCxn id="54" idx="0"/>
          </p:cNvCxnSpPr>
          <p:nvPr/>
        </p:nvCxnSpPr>
        <p:spPr>
          <a:xfrm>
            <a:off x="808481" y="2381173"/>
            <a:ext cx="5899876" cy="60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5F48AC-0FFC-054A-9B5F-A89978DF62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57974" y="2367391"/>
            <a:ext cx="7086851" cy="59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180CEE6-E5E2-8146-AD15-EF024D5C70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4674" y="2988009"/>
            <a:ext cx="1210390" cy="1930081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62B2387-EF3D-B249-BD71-CF97649B3AAB}"/>
              </a:ext>
            </a:extLst>
          </p:cNvPr>
          <p:cNvCxnSpPr>
            <a:stCxn id="11" idx="2"/>
            <a:endCxn id="72" idx="0"/>
          </p:cNvCxnSpPr>
          <p:nvPr/>
        </p:nvCxnSpPr>
        <p:spPr>
          <a:xfrm>
            <a:off x="3347462" y="2376066"/>
            <a:ext cx="8212407" cy="6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D2AAD1-BF3F-2048-9F28-D5902302DA3B}"/>
              </a:ext>
            </a:extLst>
          </p:cNvPr>
          <p:cNvCxnSpPr>
            <a:cxnSpLocks/>
            <a:stCxn id="15" idx="2"/>
            <a:endCxn id="60" idx="0"/>
          </p:cNvCxnSpPr>
          <p:nvPr/>
        </p:nvCxnSpPr>
        <p:spPr>
          <a:xfrm>
            <a:off x="4610775" y="2362153"/>
            <a:ext cx="5782528" cy="63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5CF590D-3886-3E47-AD8A-4F6F16AB0682}"/>
              </a:ext>
            </a:extLst>
          </p:cNvPr>
          <p:cNvCxnSpPr>
            <a:stCxn id="22" idx="2"/>
            <a:endCxn id="50" idx="0"/>
          </p:cNvCxnSpPr>
          <p:nvPr/>
        </p:nvCxnSpPr>
        <p:spPr>
          <a:xfrm flipH="1">
            <a:off x="4280105" y="2356423"/>
            <a:ext cx="1618354" cy="6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6627A1-E50A-AC46-A22B-DED4C8187915}"/>
              </a:ext>
            </a:extLst>
          </p:cNvPr>
          <p:cNvCxnSpPr>
            <a:stCxn id="35" idx="2"/>
            <a:endCxn id="46" idx="0"/>
          </p:cNvCxnSpPr>
          <p:nvPr/>
        </p:nvCxnSpPr>
        <p:spPr>
          <a:xfrm flipH="1">
            <a:off x="1835612" y="2356716"/>
            <a:ext cx="9303778" cy="63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6EC6FEC4-7C95-DB44-8044-0FE755B0DF1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65208" y="4975440"/>
            <a:ext cx="1186489" cy="181825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D6C55F8-FF55-E44A-B9E5-401D9CF697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85526" y="3013526"/>
            <a:ext cx="1183129" cy="19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E0609-6E0D-9041-B554-71A7FD41F9E6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20A73-49E5-9F43-9227-925EA3EE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7" y="1004120"/>
            <a:ext cx="1367649" cy="2220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E325-B187-ED48-823D-AC0DCAFD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46" y="1004120"/>
            <a:ext cx="1367649" cy="2220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B03BB-CF04-FE48-A16D-585F08877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844" y="977081"/>
            <a:ext cx="1384300" cy="2247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77C66-D50F-974D-BB06-7633403CF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699" y="950042"/>
            <a:ext cx="1384300" cy="2247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0F0438-DC25-4443-B4FE-807D833B0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144" y="977081"/>
            <a:ext cx="1449206" cy="22208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3BAD94-A3BC-BF4C-A59A-17B20357A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1" y="950042"/>
            <a:ext cx="1484494" cy="22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6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882372" y="1654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38923" y="595413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12180-071D-5B48-BCDF-4E39A790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90" y="558588"/>
            <a:ext cx="1091482" cy="1772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B9055-258A-5947-B1DB-3A2F4F9D9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2" y="558588"/>
            <a:ext cx="1091482" cy="1772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B44399-7B76-C549-B6AF-BAD97976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23" y="558588"/>
            <a:ext cx="1095770" cy="17793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8A87CA-672C-824F-8CBD-3DBB31B89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022" y="549535"/>
            <a:ext cx="1091483" cy="17805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989AD-3AE7-6649-87A6-85C7B640D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280" y="534530"/>
            <a:ext cx="1109104" cy="18093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54E6DB-9EB8-9245-A551-176F6D12A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634" y="534529"/>
            <a:ext cx="1104849" cy="17941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0834CA-50B9-AA4D-A0C5-A7A370650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804" y="534530"/>
            <a:ext cx="1099782" cy="17941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BA8D07-0BD6-3E46-90C8-4C54692AE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2842" y="534529"/>
            <a:ext cx="1170735" cy="17941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2FD752-35F6-354F-AA8A-D327CC2FF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0527" y="534530"/>
            <a:ext cx="1099782" cy="17858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4FA3D5-AFD7-D644-9870-0855D5CEC9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23" y="2873503"/>
            <a:ext cx="1209839" cy="19736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7E0DE44-ACBB-7441-AAE1-A2BF0DE75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8762" y="2884065"/>
            <a:ext cx="1253274" cy="19630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D773DE3-1284-7C4A-8171-5A5B5236B1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8713" y="2891781"/>
            <a:ext cx="1320449" cy="197231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E5EFB6-23D1-224A-B7F8-1369392308BF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743843" y="2320414"/>
            <a:ext cx="10226575" cy="55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EAA49-348F-414F-BB60-DFD8D53D44E0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1975399" y="2328642"/>
            <a:ext cx="5189660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52DC6-37B5-FD42-9A33-D88FDE8812C0}"/>
              </a:ext>
            </a:extLst>
          </p:cNvPr>
          <p:cNvCxnSpPr>
            <a:cxnSpLocks/>
            <a:stCxn id="21" idx="2"/>
            <a:endCxn id="48" idx="0"/>
          </p:cNvCxnSpPr>
          <p:nvPr/>
        </p:nvCxnSpPr>
        <p:spPr>
          <a:xfrm flipH="1">
            <a:off x="3258938" y="2330110"/>
            <a:ext cx="1344826" cy="56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08CA80F6-F258-B441-93D1-013F1C0BE7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9162" y="2891781"/>
            <a:ext cx="1249951" cy="19578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B54AA6-D51E-D04D-ACBB-EC1C5033B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2701" y="2904283"/>
            <a:ext cx="1267808" cy="1942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C422A36-674D-8044-848D-AD79C43285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8002" y="2881228"/>
            <a:ext cx="1316312" cy="198287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58C88DC-9094-B14B-B975-AE5A52128E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7289" y="2904284"/>
            <a:ext cx="1316312" cy="19828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2DF7C1C-AA8D-5646-A5CD-1175CA7A8D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3204" y="2904283"/>
            <a:ext cx="1316312" cy="198287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E782542-553F-B648-85CB-7CACB71F46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96793" y="2888452"/>
            <a:ext cx="1263412" cy="1978973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2399293-1EF7-5A4C-800F-F9C13A1E9B1B}"/>
              </a:ext>
            </a:extLst>
          </p:cNvPr>
          <p:cNvCxnSpPr>
            <a:cxnSpLocks/>
            <a:stCxn id="7" idx="2"/>
            <a:endCxn id="56" idx="0"/>
          </p:cNvCxnSpPr>
          <p:nvPr/>
        </p:nvCxnSpPr>
        <p:spPr>
          <a:xfrm>
            <a:off x="778931" y="2330995"/>
            <a:ext cx="3765207" cy="56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774053-0B11-A446-9A73-8AECA14B9C64}"/>
              </a:ext>
            </a:extLst>
          </p:cNvPr>
          <p:cNvCxnSpPr>
            <a:cxnSpLocks/>
            <a:stCxn id="36" idx="2"/>
            <a:endCxn id="60" idx="0"/>
          </p:cNvCxnSpPr>
          <p:nvPr/>
        </p:nvCxnSpPr>
        <p:spPr>
          <a:xfrm flipH="1">
            <a:off x="7166158" y="2328642"/>
            <a:ext cx="2542052" cy="55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A83631-DA64-D347-ACEE-7BA40D0744B3}"/>
              </a:ext>
            </a:extLst>
          </p:cNvPr>
          <p:cNvCxnSpPr>
            <a:cxnSpLocks/>
            <a:stCxn id="19" idx="2"/>
            <a:endCxn id="58" idx="0"/>
          </p:cNvCxnSpPr>
          <p:nvPr/>
        </p:nvCxnSpPr>
        <p:spPr>
          <a:xfrm>
            <a:off x="2033008" y="2337957"/>
            <a:ext cx="3803597" cy="5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132B961A-1E4F-AF43-B31D-20F02EF042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8667" y="5008728"/>
            <a:ext cx="1170046" cy="1832727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129A34-0F31-6F49-813E-3C8E72FFE712}"/>
              </a:ext>
            </a:extLst>
          </p:cNvPr>
          <p:cNvCxnSpPr>
            <a:cxnSpLocks/>
          </p:cNvCxnSpPr>
          <p:nvPr/>
        </p:nvCxnSpPr>
        <p:spPr>
          <a:xfrm flipH="1">
            <a:off x="2396402" y="2337957"/>
            <a:ext cx="818136" cy="270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76AFF-9D71-004D-8BF2-7EAE72DAD311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D63A1-E372-7149-B52C-27F574BB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210597"/>
            <a:ext cx="1325689" cy="1955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7F509-A503-7E41-A9A7-B2939ACA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76" y="1210594"/>
            <a:ext cx="1325689" cy="1955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B93F7-AA6A-0244-B6E0-835823D0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65" y="1210595"/>
            <a:ext cx="1325689" cy="195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74011-61CA-2740-8B7C-4B9AA787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926" y="1210595"/>
            <a:ext cx="1325689" cy="1955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E32B1F-D608-8C44-A53F-2D00DB9E9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054" y="1210595"/>
            <a:ext cx="1325689" cy="195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685A4F-95D6-5E43-AB15-C4E88C1F5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748" y="1210594"/>
            <a:ext cx="1325689" cy="1955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6B6AB4-8BFB-394E-9BDF-8A868557D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231" y="1210593"/>
            <a:ext cx="1325689" cy="19553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36DAC2-BBFC-2C45-B4D2-51AFB83A0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897" y="1210593"/>
            <a:ext cx="1325689" cy="19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8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507219" y="8672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124263" y="5666036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21D80-DD5C-AC40-9138-F1EE96A3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1"/>
            <a:ext cx="1213151" cy="1812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9B5EA-FF79-C54E-962C-8D79D9CF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52" y="718265"/>
            <a:ext cx="1213151" cy="181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B7460-3624-674F-9620-C6465E08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09" y="691815"/>
            <a:ext cx="1217108" cy="1817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9E146-3D00-7940-811D-7FEC25CD5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04" y="662375"/>
            <a:ext cx="1217062" cy="1817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140C54-2288-2643-8CD1-C69F80D67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114" y="652010"/>
            <a:ext cx="1213106" cy="18119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807E79-73FA-5C48-A3AD-25773A1A1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334" y="678443"/>
            <a:ext cx="1178302" cy="17599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30A6378-1BA4-0745-A172-9FAFDA1E1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845" y="661691"/>
            <a:ext cx="1189517" cy="17767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812163-43BB-B544-B1A6-B38636B49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5253" y="661691"/>
            <a:ext cx="1249441" cy="18276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0F84FEB-BD8A-CE41-A33C-D83825F5F0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470" y="673514"/>
            <a:ext cx="1239738" cy="176962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0D5485C-800F-5A48-8CC7-5810234394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9866" y="652010"/>
            <a:ext cx="1244728" cy="177674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CF08B24-23A4-CE43-99B8-5709B30CC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917" y="3179479"/>
            <a:ext cx="1481156" cy="221236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FEEEA5-06B8-C947-BADA-BC703EC7FB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8123" y="3179476"/>
            <a:ext cx="1549902" cy="221236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5466C75-A7CD-5346-BE9C-90C3E87DEB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1685" y="3186734"/>
            <a:ext cx="1531153" cy="221236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877F7C-D879-D046-8C44-5AF6B6A97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4389" y="3186734"/>
            <a:ext cx="1481157" cy="22123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E820274-458C-2747-ADD1-F47A6DD400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8947" y="3207583"/>
            <a:ext cx="1481157" cy="221236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46FB371-B21C-F04F-9707-E49EFD60D5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0630" y="3207582"/>
            <a:ext cx="1549902" cy="22123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229945C-9A48-E940-B4C6-29AF75A698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2338" y="3186734"/>
            <a:ext cx="1481156" cy="22123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DD783E0-AF12-7B4A-9C57-B4A52C93EF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3877" y="3165885"/>
            <a:ext cx="1481156" cy="221236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F38FC95-804A-AF41-9ADE-DF9EA700CBA1}"/>
              </a:ext>
            </a:extLst>
          </p:cNvPr>
          <p:cNvCxnSpPr>
            <a:stCxn id="3" idx="2"/>
            <a:endCxn id="70" idx="0"/>
          </p:cNvCxnSpPr>
          <p:nvPr/>
        </p:nvCxnSpPr>
        <p:spPr>
          <a:xfrm>
            <a:off x="606576" y="2535950"/>
            <a:ext cx="4728392" cy="65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375202-F1D0-A548-A5EC-3ADA03DBBD72}"/>
              </a:ext>
            </a:extLst>
          </p:cNvPr>
          <p:cNvCxnSpPr>
            <a:stCxn id="6" idx="2"/>
            <a:endCxn id="68" idx="0"/>
          </p:cNvCxnSpPr>
          <p:nvPr/>
        </p:nvCxnSpPr>
        <p:spPr>
          <a:xfrm>
            <a:off x="1820428" y="2530314"/>
            <a:ext cx="1986834" cy="65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F98AF4-D570-2047-A0A9-A9BD205FEC6C}"/>
              </a:ext>
            </a:extLst>
          </p:cNvPr>
          <p:cNvCxnSpPr>
            <a:stCxn id="42" idx="2"/>
            <a:endCxn id="74" idx="0"/>
          </p:cNvCxnSpPr>
          <p:nvPr/>
        </p:nvCxnSpPr>
        <p:spPr>
          <a:xfrm>
            <a:off x="4309974" y="2489385"/>
            <a:ext cx="4075607" cy="71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6FFE2F9-B3AA-4147-9076-9022AE6D313F}"/>
              </a:ext>
            </a:extLst>
          </p:cNvPr>
          <p:cNvCxnSpPr>
            <a:stCxn id="17" idx="2"/>
            <a:endCxn id="76" idx="0"/>
          </p:cNvCxnSpPr>
          <p:nvPr/>
        </p:nvCxnSpPr>
        <p:spPr>
          <a:xfrm>
            <a:off x="6746667" y="2463990"/>
            <a:ext cx="3186249" cy="72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716158B-3A97-7645-A2AC-7875F0A8FCA8}"/>
              </a:ext>
            </a:extLst>
          </p:cNvPr>
          <p:cNvCxnSpPr>
            <a:stCxn id="46" idx="2"/>
          </p:cNvCxnSpPr>
          <p:nvPr/>
        </p:nvCxnSpPr>
        <p:spPr>
          <a:xfrm flipH="1">
            <a:off x="987743" y="2443140"/>
            <a:ext cx="6962596" cy="71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0330FF-CA17-E242-A1F4-7ED80619C646}"/>
              </a:ext>
            </a:extLst>
          </p:cNvPr>
          <p:cNvCxnSpPr/>
          <p:nvPr/>
        </p:nvCxnSpPr>
        <p:spPr>
          <a:xfrm flipH="1">
            <a:off x="2394955" y="2458856"/>
            <a:ext cx="9039500" cy="68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06037E4-FBAA-1D47-BA1B-9DCCC8146F0E}"/>
              </a:ext>
            </a:extLst>
          </p:cNvPr>
          <p:cNvCxnSpPr>
            <a:stCxn id="40" idx="2"/>
            <a:endCxn id="72" idx="0"/>
          </p:cNvCxnSpPr>
          <p:nvPr/>
        </p:nvCxnSpPr>
        <p:spPr>
          <a:xfrm flipH="1">
            <a:off x="6849526" y="2438440"/>
            <a:ext cx="3545078" cy="769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277C67-BB21-F44A-874A-0C29100750B7}"/>
              </a:ext>
            </a:extLst>
          </p:cNvPr>
          <p:cNvCxnSpPr>
            <a:stCxn id="34" idx="2"/>
          </p:cNvCxnSpPr>
          <p:nvPr/>
        </p:nvCxnSpPr>
        <p:spPr>
          <a:xfrm>
            <a:off x="9182485" y="2438440"/>
            <a:ext cx="1980068" cy="70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030217-56F4-214E-A7F3-855CC245ED20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117A3D-3AB1-F44B-8CEA-B52E3A65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112274"/>
            <a:ext cx="1261479" cy="204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ABF5D6-AC71-044E-8C4B-4455E205C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5" y="1112274"/>
            <a:ext cx="1261479" cy="20484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A9E342-0792-4B4A-98F0-6F5B5DE2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34" y="1112274"/>
            <a:ext cx="1261479" cy="20484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B49016-EDAB-9A41-B5DA-485C97E31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113" y="1112274"/>
            <a:ext cx="1261479" cy="20484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F3DAB8-C204-BA45-AD21-076EDA71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592" y="1112274"/>
            <a:ext cx="1261479" cy="20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813413" y="121933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09B5C-3DFE-C148-BFAB-4B7E57CC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1" y="547202"/>
            <a:ext cx="1347867" cy="201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FDF86-D2C7-1C4D-ABE7-A15E3A7B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688" y="547201"/>
            <a:ext cx="1347867" cy="2013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04A92-444F-3944-B913-78564321A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96" y="542247"/>
            <a:ext cx="1431520" cy="20351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62D28B-E67A-F749-BEE4-3EF317DD7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957" y="575012"/>
            <a:ext cx="1347867" cy="20132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38C7D1-DBE8-924D-803E-594DB8F86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198" y="572963"/>
            <a:ext cx="1347867" cy="20132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0DA6F3-8FAA-2243-82A8-D454FC3BC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819" y="572964"/>
            <a:ext cx="1347867" cy="2013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CE9186-D2EC-234F-B036-194188F98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1533" y="572963"/>
            <a:ext cx="1361609" cy="2033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A0D2E-F333-4848-A35C-05C5F8E090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3142" y="542247"/>
            <a:ext cx="1382173" cy="2064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872EA0-DD70-F74B-AC39-B1CA277434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91" y="3180169"/>
            <a:ext cx="1347867" cy="20132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1530A2-D027-0247-ABEE-26DAA81CF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7558" y="3180169"/>
            <a:ext cx="1364929" cy="20132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3ABF2E-8735-2741-B344-37A798DF1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9566" y="3173580"/>
            <a:ext cx="1352278" cy="20198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5247F75-F44D-9445-BF76-DA719B39E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4496" y="3180169"/>
            <a:ext cx="1313744" cy="20132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860EB8-D883-1D4A-A378-0D302A659E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0892" y="3180169"/>
            <a:ext cx="1313744" cy="202202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67780E-7B37-0B48-9D0F-96C13E5E5E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24637" y="3180169"/>
            <a:ext cx="1353728" cy="202202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E179996-AFC3-F24B-BB5C-E88350D7A0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6645" y="3173580"/>
            <a:ext cx="1352279" cy="201985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A908AB-4764-AD46-9040-59F6380A9AC0}"/>
              </a:ext>
            </a:extLst>
          </p:cNvPr>
          <p:cNvCxnSpPr>
            <a:stCxn id="3" idx="2"/>
          </p:cNvCxnSpPr>
          <p:nvPr/>
        </p:nvCxnSpPr>
        <p:spPr>
          <a:xfrm>
            <a:off x="957755" y="2560472"/>
            <a:ext cx="6534426" cy="61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71D180-2FCD-824F-A697-E2D3F873AC6C}"/>
              </a:ext>
            </a:extLst>
          </p:cNvPr>
          <p:cNvCxnSpPr>
            <a:stCxn id="11" idx="2"/>
            <a:endCxn id="48" idx="0"/>
          </p:cNvCxnSpPr>
          <p:nvPr/>
        </p:nvCxnSpPr>
        <p:spPr>
          <a:xfrm>
            <a:off x="2305622" y="2560471"/>
            <a:ext cx="3962142" cy="61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D2B679-3E5A-A241-9540-50B2B44F8BC3}"/>
              </a:ext>
            </a:extLst>
          </p:cNvPr>
          <p:cNvCxnSpPr/>
          <p:nvPr/>
        </p:nvCxnSpPr>
        <p:spPr>
          <a:xfrm flipH="1">
            <a:off x="3814916" y="2606759"/>
            <a:ext cx="5289755" cy="56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46E194-960C-C247-8F26-AD22AB70B052}"/>
              </a:ext>
            </a:extLst>
          </p:cNvPr>
          <p:cNvCxnSpPr>
            <a:cxnSpLocks/>
          </p:cNvCxnSpPr>
          <p:nvPr/>
        </p:nvCxnSpPr>
        <p:spPr>
          <a:xfrm flipH="1">
            <a:off x="1081205" y="2577420"/>
            <a:ext cx="6410976" cy="58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9D9510-A791-584D-93D5-5835426B402A}"/>
              </a:ext>
            </a:extLst>
          </p:cNvPr>
          <p:cNvCxnSpPr/>
          <p:nvPr/>
        </p:nvCxnSpPr>
        <p:spPr>
          <a:xfrm>
            <a:off x="5260258" y="2606759"/>
            <a:ext cx="3559277" cy="56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0871C-5E31-6A40-B6C7-CBEDAF70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17" y="749512"/>
            <a:ext cx="1530227" cy="2484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421A7-5383-B54B-9062-CE17B754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7" y="4256721"/>
            <a:ext cx="1457405" cy="2499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F10EE-9647-854F-9C4C-9B8AA6BE6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966" y="4223784"/>
            <a:ext cx="1539083" cy="2499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58A3F-0685-C140-AC9E-68F772C26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994" y="749512"/>
            <a:ext cx="1530226" cy="2484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E7FB3-9E7B-1045-A026-B2FF1310F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57" y="102235"/>
            <a:ext cx="1530223" cy="2496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FD29A-6A95-BB47-B378-7601EEBF1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426" y="2660357"/>
            <a:ext cx="1549576" cy="252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A0FBA-9D64-D54B-99AC-D605BB107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983" y="4213271"/>
            <a:ext cx="1571496" cy="2563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68A3F-C57F-BA4C-B58F-823216E281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5392" y="4213271"/>
            <a:ext cx="1658051" cy="25409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8D7AB1-055F-1C41-A4D2-A45BEF46E269}"/>
              </a:ext>
            </a:extLst>
          </p:cNvPr>
          <p:cNvCxnSpPr>
            <a:cxnSpLocks/>
            <a:stCxn id="4" idx="3"/>
            <a:endCxn id="39" idx="1"/>
          </p:cNvCxnSpPr>
          <p:nvPr/>
        </p:nvCxnSpPr>
        <p:spPr>
          <a:xfrm>
            <a:off x="2003344" y="1991944"/>
            <a:ext cx="99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7C5ED-7ABB-8848-9D40-EAC30F37B2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4527369" y="1991944"/>
            <a:ext cx="2012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71F029-1AC3-564F-8ABF-F9426AD9FD0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238231" y="3234375"/>
            <a:ext cx="21379" cy="102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D59DD8-9ADA-0641-AB94-F50ADCD9790C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4591049" y="5473406"/>
            <a:ext cx="1164343" cy="1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069B90-C14A-544B-815D-C342254449E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070220" y="1991944"/>
            <a:ext cx="1168747" cy="163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55A4F8-D490-9A4D-B906-A1B046223E5C}"/>
              </a:ext>
            </a:extLst>
          </p:cNvPr>
          <p:cNvCxnSpPr>
            <a:cxnSpLocks/>
          </p:cNvCxnSpPr>
          <p:nvPr/>
        </p:nvCxnSpPr>
        <p:spPr>
          <a:xfrm flipH="1">
            <a:off x="6537617" y="3234375"/>
            <a:ext cx="971602" cy="94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7BD3ED-EEC1-8149-8220-14E813D43C0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509219" y="3234375"/>
            <a:ext cx="705512" cy="97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CFAE8C-EE27-374A-BBDA-29F87933216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070220" y="1350389"/>
            <a:ext cx="1124637" cy="64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DA09A01-E99A-2742-95B9-8129F4B7D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143" y="749512"/>
            <a:ext cx="1530226" cy="248486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E56B9F3-C42C-4443-89F1-9C41EE5595E2}"/>
              </a:ext>
            </a:extLst>
          </p:cNvPr>
          <p:cNvSpPr txBox="1"/>
          <p:nvPr/>
        </p:nvSpPr>
        <p:spPr>
          <a:xfrm>
            <a:off x="2103120" y="1600200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+O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791F81-90D6-0C41-9631-F4A05F59AFDA}"/>
              </a:ext>
            </a:extLst>
          </p:cNvPr>
          <p:cNvSpPr txBox="1"/>
          <p:nvPr/>
        </p:nvSpPr>
        <p:spPr>
          <a:xfrm>
            <a:off x="4805853" y="1523240"/>
            <a:ext cx="98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 + 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48C331-8484-7E47-B27B-639C65B78795}"/>
              </a:ext>
            </a:extLst>
          </p:cNvPr>
          <p:cNvSpPr txBox="1"/>
          <p:nvPr/>
        </p:nvSpPr>
        <p:spPr>
          <a:xfrm rot="19742961">
            <a:off x="7951020" y="1183201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CO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BA0695-DBAC-7445-A3DA-0AF4681D58B2}"/>
              </a:ext>
            </a:extLst>
          </p:cNvPr>
          <p:cNvSpPr txBox="1"/>
          <p:nvPr/>
        </p:nvSpPr>
        <p:spPr>
          <a:xfrm rot="3356360">
            <a:off x="8166566" y="2386999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CO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DE715-A25E-C644-8B62-3A76B9EBA4C2}"/>
              </a:ext>
            </a:extLst>
          </p:cNvPr>
          <p:cNvSpPr txBox="1"/>
          <p:nvPr/>
        </p:nvSpPr>
        <p:spPr>
          <a:xfrm rot="3325596">
            <a:off x="7588139" y="3500580"/>
            <a:ext cx="96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  <a:r>
              <a:rPr lang="en-US" sz="1400" dirty="0"/>
              <a:t> + CO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31157F-3DA2-4D4C-882C-870375910CF2}"/>
              </a:ext>
            </a:extLst>
          </p:cNvPr>
          <p:cNvSpPr txBox="1"/>
          <p:nvPr/>
        </p:nvSpPr>
        <p:spPr>
          <a:xfrm rot="19072971">
            <a:off x="6141856" y="3486210"/>
            <a:ext cx="96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 + 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8E1EDC0-9EF2-2546-A168-D67AEEA3CEA0}"/>
              </a:ext>
            </a:extLst>
          </p:cNvPr>
          <p:cNvSpPr txBox="1"/>
          <p:nvPr/>
        </p:nvSpPr>
        <p:spPr>
          <a:xfrm>
            <a:off x="1268298" y="3591659"/>
            <a:ext cx="783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 + CO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AF5273D-40BE-0048-BD52-A6BF4441DF49}"/>
              </a:ext>
            </a:extLst>
          </p:cNvPr>
          <p:cNvSpPr txBox="1"/>
          <p:nvPr/>
        </p:nvSpPr>
        <p:spPr>
          <a:xfrm rot="21445060">
            <a:off x="4944398" y="5009485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CO</a:t>
            </a:r>
            <a:r>
              <a:rPr lang="en-US" sz="1400" baseline="-25000" dirty="0"/>
              <a:t>2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4EECFAD-807D-9545-BCBA-EE718165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97" y="113896"/>
            <a:ext cx="5506516" cy="60642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Extra Stability of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329279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B93D-612D-F743-A614-42892F71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44" y="3903407"/>
            <a:ext cx="1547026" cy="2512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BB080-9AEC-1746-8FF3-D7A0440F3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510" y="3903405"/>
            <a:ext cx="1547026" cy="2512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2CAF8-9FF3-D34D-A0D2-274DC4F30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426" y="3903404"/>
            <a:ext cx="1547025" cy="2512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8A719-D223-9D4A-9066-A505DC002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516" y="3903401"/>
            <a:ext cx="1547027" cy="2512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A1879E-9E61-4447-84ED-CD0E46E1A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88" y="3903400"/>
            <a:ext cx="1578766" cy="25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Vaccume</a:t>
                </a:r>
                <a:r>
                  <a:rPr lang="da-DK" dirty="0"/>
                  <a:t> </a:t>
                </a:r>
                <a:r>
                  <a:rPr lang="da-DK" dirty="0" err="1"/>
                  <a:t>gap</a:t>
                </a:r>
                <a:r>
                  <a:rPr lang="da-DK" dirty="0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 dirty="0"/>
              </a:p>
              <a:p>
                <a:r>
                  <a:rPr lang="da-DK" dirty="0"/>
                  <a:t>Super </a:t>
                </a:r>
                <a:r>
                  <a:rPr lang="da-DK" dirty="0" err="1"/>
                  <a:t>cell</a:t>
                </a:r>
                <a:r>
                  <a:rPr lang="da-DK" dirty="0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 </a:t>
                </a:r>
              </a:p>
              <a:p>
                <a:r>
                  <a:rPr lang="da-DK" dirty="0"/>
                  <a:t>Total No. Of Atoms:270</a:t>
                </a:r>
              </a:p>
              <a:p>
                <a:r>
                  <a:rPr lang="da-DK" dirty="0" err="1"/>
                  <a:t>Only</a:t>
                </a:r>
                <a:r>
                  <a:rPr lang="da-DK" dirty="0"/>
                  <a:t> 135 atoms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Allowed</a:t>
                </a:r>
                <a:r>
                  <a:rPr lang="da-DK" dirty="0"/>
                  <a:t> for GOFEE</a:t>
                </a:r>
              </a:p>
              <a:p>
                <a:r>
                  <a:rPr lang="da-DK" dirty="0"/>
                  <a:t>Time </a:t>
                </a:r>
                <a:r>
                  <a:rPr lang="da-DK" dirty="0" err="1"/>
                  <a:t>taken</a:t>
                </a:r>
                <a:r>
                  <a:rPr lang="da-DK" dirty="0"/>
                  <a:t> for SP </a:t>
                </a:r>
                <a:r>
                  <a:rPr lang="da-DK" dirty="0" err="1"/>
                  <a:t>calc</a:t>
                </a:r>
                <a:r>
                  <a:rPr lang="da-DK" dirty="0"/>
                  <a:t>.</a:t>
                </a:r>
              </a:p>
              <a:p>
                <a:r>
                  <a:rPr lang="da-DK" dirty="0"/>
                  <a:t>Is average 10 </a:t>
                </a:r>
                <a:r>
                  <a:rPr lang="da-DK" dirty="0" err="1"/>
                  <a:t>minutes</a:t>
                </a:r>
                <a:r>
                  <a:rPr lang="da-DK" dirty="0"/>
                  <a:t> </a:t>
                </a:r>
              </a:p>
              <a:p>
                <a:r>
                  <a:rPr lang="da-DK" dirty="0"/>
                  <a:t>in GOFEE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blipFill>
                <a:blip r:embed="rId8"/>
                <a:stretch>
                  <a:fillRect l="-1613" t="-546" r="-107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76" y="102203"/>
            <a:ext cx="826738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/>
              <a:t>On-the fly Fitting of KRR Model(GOFEE)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98306</TotalTime>
  <Words>2770</Words>
  <Application>Microsoft Macintosh PowerPoint</Application>
  <PresentationFormat>Widescreen</PresentationFormat>
  <Paragraphs>536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Model(GOFEE)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PowerPoint Presentation</vt:lpstr>
      <vt:lpstr>PowerPoint Presentation</vt:lpstr>
      <vt:lpstr>Fig 2</vt:lpstr>
      <vt:lpstr>PowerPoint Presentation</vt:lpstr>
      <vt:lpstr>Fig 3</vt:lpstr>
      <vt:lpstr>PowerPoint Presentation</vt:lpstr>
      <vt:lpstr>Fig 4</vt:lpstr>
      <vt:lpstr>PowerPoint Presentation</vt:lpstr>
      <vt:lpstr>Fig 5</vt:lpstr>
      <vt:lpstr>Extra Stability of Pt7O2CO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801</cp:revision>
  <cp:lastPrinted>2020-01-22T13:09:20Z</cp:lastPrinted>
  <dcterms:created xsi:type="dcterms:W3CDTF">2019-09-30T18:11:10Z</dcterms:created>
  <dcterms:modified xsi:type="dcterms:W3CDTF">2020-02-21T10:23:24Z</dcterms:modified>
</cp:coreProperties>
</file>